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531" r:id="rId2"/>
    <p:sldId id="470" r:id="rId3"/>
    <p:sldId id="546" r:id="rId4"/>
    <p:sldId id="532" r:id="rId5"/>
    <p:sldId id="533" r:id="rId6"/>
    <p:sldId id="535" r:id="rId7"/>
    <p:sldId id="534" r:id="rId8"/>
    <p:sldId id="536" r:id="rId9"/>
    <p:sldId id="537" r:id="rId10"/>
    <p:sldId id="538" r:id="rId11"/>
    <p:sldId id="544" r:id="rId12"/>
    <p:sldId id="545" r:id="rId1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B458E0-074C-461A-86A0-C3D39C76F794}" v="5" dt="2024-11-22T14:34:24.6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99" autoAdjust="0"/>
    <p:restoredTop sz="89414" autoAdjust="0"/>
  </p:normalViewPr>
  <p:slideViewPr>
    <p:cSldViewPr snapToGrid="0">
      <p:cViewPr varScale="1">
        <p:scale>
          <a:sx n="108" d="100"/>
          <a:sy n="108" d="100"/>
        </p:scale>
        <p:origin x="63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bin Bouwmeester" userId="1dbfebabfc25a55a" providerId="LiveId" clId="{91B458E0-074C-461A-86A0-C3D39C76F794}"/>
    <pc:docChg chg="custSel addSld delSld modSld">
      <pc:chgData name="Robbin Bouwmeester" userId="1dbfebabfc25a55a" providerId="LiveId" clId="{91B458E0-074C-461A-86A0-C3D39C76F794}" dt="2024-11-22T15:44:17.359" v="57" actId="47"/>
      <pc:docMkLst>
        <pc:docMk/>
      </pc:docMkLst>
      <pc:sldChg chg="addSp delSp modSp mod">
        <pc:chgData name="Robbin Bouwmeester" userId="1dbfebabfc25a55a" providerId="LiveId" clId="{91B458E0-074C-461A-86A0-C3D39C76F794}" dt="2024-11-22T14:34:24.651" v="52" actId="1076"/>
        <pc:sldMkLst>
          <pc:docMk/>
          <pc:sldMk cId="930345925" sldId="470"/>
        </pc:sldMkLst>
        <pc:spChg chg="mod">
          <ac:chgData name="Robbin Bouwmeester" userId="1dbfebabfc25a55a" providerId="LiveId" clId="{91B458E0-074C-461A-86A0-C3D39C76F794}" dt="2024-11-22T14:31:51.148" v="46" actId="6549"/>
          <ac:spMkLst>
            <pc:docMk/>
            <pc:sldMk cId="930345925" sldId="470"/>
            <ac:spMk id="2" creationId="{3DA2D035-4F75-BD4D-0168-A7D8099E0002}"/>
          </ac:spMkLst>
        </pc:spChg>
        <pc:spChg chg="mod">
          <ac:chgData name="Robbin Bouwmeester" userId="1dbfebabfc25a55a" providerId="LiveId" clId="{91B458E0-074C-461A-86A0-C3D39C76F794}" dt="2024-11-22T14:31:53.677" v="47" actId="6549"/>
          <ac:spMkLst>
            <pc:docMk/>
            <pc:sldMk cId="930345925" sldId="470"/>
            <ac:spMk id="3" creationId="{12AB3C96-2C6B-7310-37B1-9D497FEA0619}"/>
          </ac:spMkLst>
        </pc:spChg>
        <pc:spChg chg="del">
          <ac:chgData name="Robbin Bouwmeester" userId="1dbfebabfc25a55a" providerId="LiveId" clId="{91B458E0-074C-461A-86A0-C3D39C76F794}" dt="2024-11-22T10:39:37.296" v="2" actId="478"/>
          <ac:spMkLst>
            <pc:docMk/>
            <pc:sldMk cId="930345925" sldId="470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36.287" v="0" actId="478"/>
          <ac:picMkLst>
            <pc:docMk/>
            <pc:sldMk cId="930345925" sldId="470"/>
            <ac:picMk id="5" creationId="{74733B2B-6461-FFE0-3ADC-D9E6E552EBDB}"/>
          </ac:picMkLst>
        </pc:picChg>
        <pc:picChg chg="add mod">
          <ac:chgData name="Robbin Bouwmeester" userId="1dbfebabfc25a55a" providerId="LiveId" clId="{91B458E0-074C-461A-86A0-C3D39C76F794}" dt="2024-11-22T14:34:24.651" v="52" actId="1076"/>
          <ac:picMkLst>
            <pc:docMk/>
            <pc:sldMk cId="930345925" sldId="470"/>
            <ac:picMk id="1026" creationId="{E2C8F4DF-F984-7B0B-DEE1-B09C11D0079A}"/>
          </ac:picMkLst>
        </pc:picChg>
        <pc:picChg chg="del">
          <ac:chgData name="Robbin Bouwmeester" userId="1dbfebabfc25a55a" providerId="LiveId" clId="{91B458E0-074C-461A-86A0-C3D39C76F794}" dt="2024-11-22T14:34:15.974" v="48" actId="478"/>
          <ac:picMkLst>
            <pc:docMk/>
            <pc:sldMk cId="930345925" sldId="470"/>
            <ac:picMk id="3074" creationId="{793E9E72-5556-C47B-BAD9-55FDCE2856E9}"/>
          </ac:picMkLst>
        </pc:picChg>
        <pc:picChg chg="del">
          <ac:chgData name="Robbin Bouwmeester" userId="1dbfebabfc25a55a" providerId="LiveId" clId="{91B458E0-074C-461A-86A0-C3D39C76F794}" dt="2024-11-22T14:34:20.887" v="51" actId="478"/>
          <ac:picMkLst>
            <pc:docMk/>
            <pc:sldMk cId="930345925" sldId="470"/>
            <ac:picMk id="3076" creationId="{47CDBF2B-265D-4F1F-4FA8-9538CBE12F64}"/>
          </ac:picMkLst>
        </pc:picChg>
        <pc:cxnChg chg="del">
          <ac:chgData name="Robbin Bouwmeester" userId="1dbfebabfc25a55a" providerId="LiveId" clId="{91B458E0-074C-461A-86A0-C3D39C76F794}" dt="2024-11-22T10:39:36.861" v="1" actId="478"/>
          <ac:cxnSpMkLst>
            <pc:docMk/>
            <pc:sldMk cId="930345925" sldId="470"/>
            <ac:cxnSpMk id="6" creationId="{E26260CA-9E99-31C8-33CE-3ABCD28D00E3}"/>
          </ac:cxnSpMkLst>
        </pc:cxnChg>
      </pc:sldChg>
      <pc:sldChg chg="delSp modSp mod">
        <pc:chgData name="Robbin Bouwmeester" userId="1dbfebabfc25a55a" providerId="LiveId" clId="{91B458E0-074C-461A-86A0-C3D39C76F794}" dt="2024-11-22T14:34:44.932" v="56" actId="478"/>
        <pc:sldMkLst>
          <pc:docMk/>
          <pc:sldMk cId="701605563" sldId="531"/>
        </pc:sldMkLst>
        <pc:spChg chg="del mod">
          <ac:chgData name="Robbin Bouwmeester" userId="1dbfebabfc25a55a" providerId="LiveId" clId="{91B458E0-074C-461A-86A0-C3D39C76F794}" dt="2024-11-22T14:34:44.932" v="56" actId="478"/>
          <ac:spMkLst>
            <pc:docMk/>
            <pc:sldMk cId="701605563" sldId="531"/>
            <ac:spMk id="8" creationId="{6BD1421D-CB26-FA2E-77A0-9F4C80E78297}"/>
          </ac:spMkLst>
        </pc:spChg>
        <pc:picChg chg="del">
          <ac:chgData name="Robbin Bouwmeester" userId="1dbfebabfc25a55a" providerId="LiveId" clId="{91B458E0-074C-461A-86A0-C3D39C76F794}" dt="2024-11-22T14:34:41.542" v="53" actId="478"/>
          <ac:picMkLst>
            <pc:docMk/>
            <pc:sldMk cId="701605563" sldId="531"/>
            <ac:picMk id="9" creationId="{3E4611BD-9BE2-F0D2-838E-B3275A32A8D0}"/>
          </ac:picMkLst>
        </pc:picChg>
        <pc:cxnChg chg="del">
          <ac:chgData name="Robbin Bouwmeester" userId="1dbfebabfc25a55a" providerId="LiveId" clId="{91B458E0-074C-461A-86A0-C3D39C76F794}" dt="2024-11-22T14:34:43.054" v="54" actId="478"/>
          <ac:cxnSpMkLst>
            <pc:docMk/>
            <pc:sldMk cId="701605563" sldId="531"/>
            <ac:cxnSpMk id="10" creationId="{4A34757B-FECE-2540-9EEA-09E94E4A35E1}"/>
          </ac:cxnSpMkLst>
        </pc:cxnChg>
      </pc:sldChg>
      <pc:sldChg chg="delSp mod">
        <pc:chgData name="Robbin Bouwmeester" userId="1dbfebabfc25a55a" providerId="LiveId" clId="{91B458E0-074C-461A-86A0-C3D39C76F794}" dt="2024-11-22T10:39:39.471" v="5" actId="478"/>
        <pc:sldMkLst>
          <pc:docMk/>
          <pc:sldMk cId="3350180222" sldId="532"/>
        </pc:sldMkLst>
        <pc:spChg chg="del">
          <ac:chgData name="Robbin Bouwmeester" userId="1dbfebabfc25a55a" providerId="LiveId" clId="{91B458E0-074C-461A-86A0-C3D39C76F794}" dt="2024-11-22T10:39:39.471" v="5" actId="478"/>
          <ac:spMkLst>
            <pc:docMk/>
            <pc:sldMk cId="3350180222" sldId="532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38.616" v="3" actId="478"/>
          <ac:picMkLst>
            <pc:docMk/>
            <pc:sldMk cId="3350180222" sldId="532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39.051" v="4" actId="478"/>
          <ac:cxnSpMkLst>
            <pc:docMk/>
            <pc:sldMk cId="3350180222" sldId="532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42.299" v="8" actId="478"/>
        <pc:sldMkLst>
          <pc:docMk/>
          <pc:sldMk cId="3640012842" sldId="533"/>
        </pc:sldMkLst>
        <pc:spChg chg="del">
          <ac:chgData name="Robbin Bouwmeester" userId="1dbfebabfc25a55a" providerId="LiveId" clId="{91B458E0-074C-461A-86A0-C3D39C76F794}" dt="2024-11-22T10:39:42.299" v="8" actId="478"/>
          <ac:spMkLst>
            <pc:docMk/>
            <pc:sldMk cId="3640012842" sldId="533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41.406" v="6" actId="478"/>
          <ac:picMkLst>
            <pc:docMk/>
            <pc:sldMk cId="3640012842" sldId="533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41.879" v="7" actId="478"/>
          <ac:cxnSpMkLst>
            <pc:docMk/>
            <pc:sldMk cId="3640012842" sldId="533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48.449" v="14" actId="478"/>
        <pc:sldMkLst>
          <pc:docMk/>
          <pc:sldMk cId="3879539376" sldId="534"/>
        </pc:sldMkLst>
        <pc:spChg chg="del">
          <ac:chgData name="Robbin Bouwmeester" userId="1dbfebabfc25a55a" providerId="LiveId" clId="{91B458E0-074C-461A-86A0-C3D39C76F794}" dt="2024-11-22T10:39:48.449" v="14" actId="478"/>
          <ac:spMkLst>
            <pc:docMk/>
            <pc:sldMk cId="3879539376" sldId="534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47.460" v="12" actId="478"/>
          <ac:picMkLst>
            <pc:docMk/>
            <pc:sldMk cId="3879539376" sldId="534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48.030" v="13" actId="478"/>
          <ac:cxnSpMkLst>
            <pc:docMk/>
            <pc:sldMk cId="3879539376" sldId="534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45.217" v="11" actId="478"/>
        <pc:sldMkLst>
          <pc:docMk/>
          <pc:sldMk cId="3500659136" sldId="535"/>
        </pc:sldMkLst>
        <pc:spChg chg="del">
          <ac:chgData name="Robbin Bouwmeester" userId="1dbfebabfc25a55a" providerId="LiveId" clId="{91B458E0-074C-461A-86A0-C3D39C76F794}" dt="2024-11-22T10:39:45.217" v="11" actId="478"/>
          <ac:spMkLst>
            <pc:docMk/>
            <pc:sldMk cId="3500659136" sldId="535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43.936" v="9" actId="478"/>
          <ac:picMkLst>
            <pc:docMk/>
            <pc:sldMk cId="3500659136" sldId="535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44.735" v="10" actId="478"/>
          <ac:cxnSpMkLst>
            <pc:docMk/>
            <pc:sldMk cId="3500659136" sldId="535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51.186" v="17" actId="478"/>
        <pc:sldMkLst>
          <pc:docMk/>
          <pc:sldMk cId="3752987954" sldId="536"/>
        </pc:sldMkLst>
        <pc:spChg chg="del">
          <ac:chgData name="Robbin Bouwmeester" userId="1dbfebabfc25a55a" providerId="LiveId" clId="{91B458E0-074C-461A-86A0-C3D39C76F794}" dt="2024-11-22T10:39:51.186" v="17" actId="478"/>
          <ac:spMkLst>
            <pc:docMk/>
            <pc:sldMk cId="3752987954" sldId="536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50.158" v="15" actId="478"/>
          <ac:picMkLst>
            <pc:docMk/>
            <pc:sldMk cId="3752987954" sldId="536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50.705" v="16" actId="478"/>
          <ac:cxnSpMkLst>
            <pc:docMk/>
            <pc:sldMk cId="3752987954" sldId="536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54.263" v="20" actId="478"/>
        <pc:sldMkLst>
          <pc:docMk/>
          <pc:sldMk cId="1837035390" sldId="537"/>
        </pc:sldMkLst>
        <pc:spChg chg="del">
          <ac:chgData name="Robbin Bouwmeester" userId="1dbfebabfc25a55a" providerId="LiveId" clId="{91B458E0-074C-461A-86A0-C3D39C76F794}" dt="2024-11-22T10:39:54.263" v="20" actId="478"/>
          <ac:spMkLst>
            <pc:docMk/>
            <pc:sldMk cId="1837035390" sldId="537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53.279" v="18" actId="478"/>
          <ac:picMkLst>
            <pc:docMk/>
            <pc:sldMk cId="1837035390" sldId="537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53.850" v="19" actId="478"/>
          <ac:cxnSpMkLst>
            <pc:docMk/>
            <pc:sldMk cId="1837035390" sldId="537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59.093" v="23" actId="478"/>
        <pc:sldMkLst>
          <pc:docMk/>
          <pc:sldMk cId="1196582250" sldId="538"/>
        </pc:sldMkLst>
        <pc:spChg chg="del">
          <ac:chgData name="Robbin Bouwmeester" userId="1dbfebabfc25a55a" providerId="LiveId" clId="{91B458E0-074C-461A-86A0-C3D39C76F794}" dt="2024-11-22T10:39:59.093" v="23" actId="478"/>
          <ac:spMkLst>
            <pc:docMk/>
            <pc:sldMk cId="1196582250" sldId="538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56.594" v="21" actId="478"/>
          <ac:picMkLst>
            <pc:docMk/>
            <pc:sldMk cId="1196582250" sldId="538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58.569" v="22" actId="478"/>
          <ac:cxnSpMkLst>
            <pc:docMk/>
            <pc:sldMk cId="1196582250" sldId="538"/>
            <ac:cxnSpMk id="6" creationId="{E26260CA-9E99-31C8-33CE-3ABCD28D00E3}"/>
          </ac:cxnSpMkLst>
        </pc:cxnChg>
      </pc:sldChg>
      <pc:sldChg chg="delSp del mod">
        <pc:chgData name="Robbin Bouwmeester" userId="1dbfebabfc25a55a" providerId="LiveId" clId="{91B458E0-074C-461A-86A0-C3D39C76F794}" dt="2024-11-22T15:44:17.359" v="57" actId="47"/>
        <pc:sldMkLst>
          <pc:docMk/>
          <pc:sldMk cId="1689690892" sldId="539"/>
        </pc:sldMkLst>
        <pc:spChg chg="del">
          <ac:chgData name="Robbin Bouwmeester" userId="1dbfebabfc25a55a" providerId="LiveId" clId="{91B458E0-074C-461A-86A0-C3D39C76F794}" dt="2024-11-22T10:40:05.598" v="26" actId="478"/>
          <ac:spMkLst>
            <pc:docMk/>
            <pc:sldMk cId="1689690892" sldId="539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04.230" v="24" actId="478"/>
          <ac:picMkLst>
            <pc:docMk/>
            <pc:sldMk cId="1689690892" sldId="539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05.077" v="25" actId="478"/>
          <ac:cxnSpMkLst>
            <pc:docMk/>
            <pc:sldMk cId="1689690892" sldId="539"/>
            <ac:cxnSpMk id="6" creationId="{E26260CA-9E99-31C8-33CE-3ABCD28D00E3}"/>
          </ac:cxnSpMkLst>
        </pc:cxnChg>
      </pc:sldChg>
      <pc:sldChg chg="delSp del mod">
        <pc:chgData name="Robbin Bouwmeester" userId="1dbfebabfc25a55a" providerId="LiveId" clId="{91B458E0-074C-461A-86A0-C3D39C76F794}" dt="2024-11-22T15:44:17.359" v="57" actId="47"/>
        <pc:sldMkLst>
          <pc:docMk/>
          <pc:sldMk cId="656907999" sldId="540"/>
        </pc:sldMkLst>
        <pc:spChg chg="del">
          <ac:chgData name="Robbin Bouwmeester" userId="1dbfebabfc25a55a" providerId="LiveId" clId="{91B458E0-074C-461A-86A0-C3D39C76F794}" dt="2024-11-22T10:40:08.461" v="29" actId="478"/>
          <ac:spMkLst>
            <pc:docMk/>
            <pc:sldMk cId="656907999" sldId="540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07.237" v="27" actId="478"/>
          <ac:picMkLst>
            <pc:docMk/>
            <pc:sldMk cId="656907999" sldId="540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07.991" v="28" actId="478"/>
          <ac:cxnSpMkLst>
            <pc:docMk/>
            <pc:sldMk cId="656907999" sldId="540"/>
            <ac:cxnSpMk id="6" creationId="{E26260CA-9E99-31C8-33CE-3ABCD28D00E3}"/>
          </ac:cxnSpMkLst>
        </pc:cxnChg>
      </pc:sldChg>
      <pc:sldChg chg="delSp del mod">
        <pc:chgData name="Robbin Bouwmeester" userId="1dbfebabfc25a55a" providerId="LiveId" clId="{91B458E0-074C-461A-86A0-C3D39C76F794}" dt="2024-11-22T15:44:17.359" v="57" actId="47"/>
        <pc:sldMkLst>
          <pc:docMk/>
          <pc:sldMk cId="903599053" sldId="541"/>
        </pc:sldMkLst>
        <pc:spChg chg="del">
          <ac:chgData name="Robbin Bouwmeester" userId="1dbfebabfc25a55a" providerId="LiveId" clId="{91B458E0-074C-461A-86A0-C3D39C76F794}" dt="2024-11-22T10:40:10.766" v="31" actId="478"/>
          <ac:spMkLst>
            <pc:docMk/>
            <pc:sldMk cId="903599053" sldId="541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10.230" v="30" actId="478"/>
          <ac:picMkLst>
            <pc:docMk/>
            <pc:sldMk cId="903599053" sldId="541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11.257" v="32" actId="478"/>
          <ac:cxnSpMkLst>
            <pc:docMk/>
            <pc:sldMk cId="903599053" sldId="541"/>
            <ac:cxnSpMk id="6" creationId="{E26260CA-9E99-31C8-33CE-3ABCD28D00E3}"/>
          </ac:cxnSpMkLst>
        </pc:cxnChg>
      </pc:sldChg>
      <pc:sldChg chg="delSp del mod">
        <pc:chgData name="Robbin Bouwmeester" userId="1dbfebabfc25a55a" providerId="LiveId" clId="{91B458E0-074C-461A-86A0-C3D39C76F794}" dt="2024-11-22T15:44:17.359" v="57" actId="47"/>
        <pc:sldMkLst>
          <pc:docMk/>
          <pc:sldMk cId="2078360346" sldId="542"/>
        </pc:sldMkLst>
        <pc:spChg chg="del">
          <ac:chgData name="Robbin Bouwmeester" userId="1dbfebabfc25a55a" providerId="LiveId" clId="{91B458E0-074C-461A-86A0-C3D39C76F794}" dt="2024-11-22T10:40:14.649" v="35" actId="478"/>
          <ac:spMkLst>
            <pc:docMk/>
            <pc:sldMk cId="2078360346" sldId="542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13.448" v="33" actId="478"/>
          <ac:picMkLst>
            <pc:docMk/>
            <pc:sldMk cId="2078360346" sldId="542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14.086" v="34" actId="478"/>
          <ac:cxnSpMkLst>
            <pc:docMk/>
            <pc:sldMk cId="2078360346" sldId="542"/>
            <ac:cxnSpMk id="6" creationId="{E26260CA-9E99-31C8-33CE-3ABCD28D00E3}"/>
          </ac:cxnSpMkLst>
        </pc:cxnChg>
      </pc:sldChg>
      <pc:sldChg chg="delSp del mod">
        <pc:chgData name="Robbin Bouwmeester" userId="1dbfebabfc25a55a" providerId="LiveId" clId="{91B458E0-074C-461A-86A0-C3D39C76F794}" dt="2024-11-22T15:44:17.359" v="57" actId="47"/>
        <pc:sldMkLst>
          <pc:docMk/>
          <pc:sldMk cId="2545042733" sldId="543"/>
        </pc:sldMkLst>
        <pc:spChg chg="del">
          <ac:chgData name="Robbin Bouwmeester" userId="1dbfebabfc25a55a" providerId="LiveId" clId="{91B458E0-074C-461A-86A0-C3D39C76F794}" dt="2024-11-22T10:40:18.039" v="38" actId="478"/>
          <ac:spMkLst>
            <pc:docMk/>
            <pc:sldMk cId="2545042733" sldId="543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16.988" v="36" actId="478"/>
          <ac:picMkLst>
            <pc:docMk/>
            <pc:sldMk cId="2545042733" sldId="543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17.550" v="37" actId="478"/>
          <ac:cxnSpMkLst>
            <pc:docMk/>
            <pc:sldMk cId="2545042733" sldId="543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40:21.330" v="41" actId="478"/>
        <pc:sldMkLst>
          <pc:docMk/>
          <pc:sldMk cId="3825151496" sldId="544"/>
        </pc:sldMkLst>
        <pc:spChg chg="del">
          <ac:chgData name="Robbin Bouwmeester" userId="1dbfebabfc25a55a" providerId="LiveId" clId="{91B458E0-074C-461A-86A0-C3D39C76F794}" dt="2024-11-22T10:40:21.330" v="41" actId="478"/>
          <ac:spMkLst>
            <pc:docMk/>
            <pc:sldMk cId="3825151496" sldId="544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20.389" v="39" actId="478"/>
          <ac:picMkLst>
            <pc:docMk/>
            <pc:sldMk cId="3825151496" sldId="544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20.895" v="40" actId="478"/>
          <ac:cxnSpMkLst>
            <pc:docMk/>
            <pc:sldMk cId="3825151496" sldId="544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40:24.580" v="44" actId="478"/>
        <pc:sldMkLst>
          <pc:docMk/>
          <pc:sldMk cId="4213191810" sldId="545"/>
        </pc:sldMkLst>
        <pc:spChg chg="del">
          <ac:chgData name="Robbin Bouwmeester" userId="1dbfebabfc25a55a" providerId="LiveId" clId="{91B458E0-074C-461A-86A0-C3D39C76F794}" dt="2024-11-22T10:40:23.779" v="43" actId="478"/>
          <ac:spMkLst>
            <pc:docMk/>
            <pc:sldMk cId="4213191810" sldId="545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23.222" v="42" actId="478"/>
          <ac:picMkLst>
            <pc:docMk/>
            <pc:sldMk cId="4213191810" sldId="545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24.580" v="44" actId="478"/>
          <ac:cxnSpMkLst>
            <pc:docMk/>
            <pc:sldMk cId="4213191810" sldId="545"/>
            <ac:cxnSpMk id="6" creationId="{E26260CA-9E99-31C8-33CE-3ABCD28D00E3}"/>
          </ac:cxnSpMkLst>
        </pc:cxnChg>
      </pc:sldChg>
      <pc:sldChg chg="add">
        <pc:chgData name="Robbin Bouwmeester" userId="1dbfebabfc25a55a" providerId="LiveId" clId="{91B458E0-074C-461A-86A0-C3D39C76F794}" dt="2024-11-22T14:31:48.153" v="45" actId="2890"/>
        <pc:sldMkLst>
          <pc:docMk/>
          <pc:sldMk cId="3994135580" sldId="546"/>
        </pc:sldMkLst>
      </pc:sldChg>
    </pc:docChg>
  </pc:docChgLst>
</pc:chgInfo>
</file>

<file path=ppt/media/image1.png>
</file>

<file path=ppt/media/image10.gif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D240AD-BD80-4F8B-B000-12ED2E045361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C6C0E-0ECE-4351-B024-7C1000C70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34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C6C0E-0ECE-4351-B024-7C1000C70CE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73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983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26205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156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2738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78500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8483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9465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69439-475C-4993-DEA7-CC80384AF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05D7B6-963A-2011-010D-F59994782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71825-E8C7-477E-9CDD-414D2E3DB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6915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8124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438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83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6DEB9E0-28A8-200C-7A80-FB10D3D4D99E}"/>
              </a:ext>
            </a:extLst>
          </p:cNvPr>
          <p:cNvSpPr txBox="1"/>
          <p:nvPr/>
        </p:nvSpPr>
        <p:spPr>
          <a:xfrm>
            <a:off x="4811707" y="364587"/>
            <a:ext cx="7022739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       deep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3D98ED-DB45-5D07-EAC7-4880038649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81" r="12340"/>
          <a:stretch/>
        </p:blipFill>
        <p:spPr>
          <a:xfrm>
            <a:off x="1" y="10"/>
            <a:ext cx="4657344" cy="6550213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B208D2-0A90-20A2-F228-9442DB77E835}"/>
              </a:ext>
            </a:extLst>
          </p:cNvPr>
          <p:cNvSpPr txBox="1"/>
          <p:nvPr/>
        </p:nvSpPr>
        <p:spPr>
          <a:xfrm>
            <a:off x="66041" y="6236869"/>
            <a:ext cx="2450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 err="1">
                <a:solidFill>
                  <a:schemeClr val="bg1"/>
                </a:solidFill>
              </a:rPr>
              <a:t>midjourney</a:t>
            </a:r>
            <a:r>
              <a:rPr lang="en-GB" sz="1400" dirty="0">
                <a:solidFill>
                  <a:schemeClr val="bg1"/>
                </a:solidFill>
              </a:rPr>
              <a:t> bot (2023)</a:t>
            </a:r>
            <a:endParaRPr lang="LID4096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605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/>
              <a:t>A diffusion model learns to denoise images blurred with Gaussian noise by learning to reverse the diffusion process.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4100" name="Picture 4" descr="Introduction to Diffusion Models for Image Generation - A Comprehensive  Guide">
            <a:extLst>
              <a:ext uri="{FF2B5EF4-FFF2-40B4-BE49-F238E27FC236}">
                <a16:creationId xmlns:a16="http://schemas.microsoft.com/office/drawing/2014/main" id="{CF41AB02-36A5-0110-1669-CBC6DE67B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54" y="2399396"/>
            <a:ext cx="10227343" cy="370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582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BE" sz="2000" i="1" dirty="0"/>
              <a:t>RF </a:t>
            </a:r>
            <a:r>
              <a:rPr lang="nl-BE" sz="2000" i="1" dirty="0" err="1"/>
              <a:t>Diffusion</a:t>
            </a:r>
            <a:r>
              <a:rPr lang="nl-BE" sz="2000" i="1" dirty="0"/>
              <a:t> </a:t>
            </a:r>
            <a:r>
              <a:rPr lang="nl-BE" sz="2000" i="1" dirty="0" err="1"/>
              <a:t>outperforms</a:t>
            </a:r>
            <a:r>
              <a:rPr lang="nl-BE" sz="2000" i="1" dirty="0"/>
              <a:t> </a:t>
            </a:r>
            <a:r>
              <a:rPr lang="nl-BE" sz="2000" i="1" dirty="0" err="1"/>
              <a:t>existing</a:t>
            </a:r>
            <a:r>
              <a:rPr lang="nl-BE" sz="2000" i="1" dirty="0"/>
              <a:t> </a:t>
            </a:r>
            <a:r>
              <a:rPr lang="nl-BE" sz="2000" i="1" dirty="0" err="1"/>
              <a:t>protein</a:t>
            </a:r>
            <a:r>
              <a:rPr lang="nl-BE" sz="2000" i="1" dirty="0"/>
              <a:t> design </a:t>
            </a:r>
            <a:r>
              <a:rPr lang="nl-BE" sz="2000" i="1" dirty="0" err="1"/>
              <a:t>methods</a:t>
            </a:r>
            <a:r>
              <a:rPr lang="nl-BE" sz="2000" i="1" dirty="0"/>
              <a:t> </a:t>
            </a:r>
            <a:r>
              <a:rPr lang="nl-BE" sz="2000" i="1" dirty="0" err="1"/>
              <a:t>across</a:t>
            </a:r>
            <a:r>
              <a:rPr lang="nl-BE" sz="2000" i="1" dirty="0"/>
              <a:t> a </a:t>
            </a:r>
            <a:r>
              <a:rPr lang="nl-BE" sz="2000" i="1" dirty="0" err="1"/>
              <a:t>broad</a:t>
            </a:r>
            <a:r>
              <a:rPr lang="nl-BE" sz="2000" i="1" dirty="0"/>
              <a:t> range of </a:t>
            </a:r>
            <a:r>
              <a:rPr lang="nl-BE" sz="2000" i="1" dirty="0" err="1"/>
              <a:t>problems</a:t>
            </a:r>
            <a:r>
              <a:rPr lang="nl-BE" sz="2000" i="1" dirty="0"/>
              <a:t>, </a:t>
            </a:r>
            <a:r>
              <a:rPr lang="nl-BE" sz="2000" i="1" dirty="0" err="1"/>
              <a:t>including</a:t>
            </a:r>
            <a:r>
              <a:rPr lang="nl-BE" sz="2000" i="1" dirty="0"/>
              <a:t> </a:t>
            </a:r>
            <a:r>
              <a:rPr lang="nl-BE" sz="2000" i="1" dirty="0" err="1"/>
              <a:t>topology-constrained</a:t>
            </a:r>
            <a:r>
              <a:rPr lang="nl-BE" sz="2000" i="1" dirty="0"/>
              <a:t> </a:t>
            </a:r>
            <a:r>
              <a:rPr lang="nl-BE" sz="2000" i="1" dirty="0" err="1"/>
              <a:t>protein</a:t>
            </a:r>
            <a:r>
              <a:rPr lang="nl-BE" sz="2000" i="1" dirty="0"/>
              <a:t> </a:t>
            </a:r>
            <a:r>
              <a:rPr lang="nl-BE" sz="2000" i="1" dirty="0" err="1"/>
              <a:t>monomer</a:t>
            </a:r>
            <a:r>
              <a:rPr lang="nl-BE" sz="2000" i="1" dirty="0"/>
              <a:t> design, </a:t>
            </a:r>
            <a:r>
              <a:rPr lang="nl-BE" sz="2000" i="1" dirty="0" err="1"/>
              <a:t>protein</a:t>
            </a:r>
            <a:r>
              <a:rPr lang="nl-BE" sz="2000" i="1" dirty="0"/>
              <a:t> binder design, </a:t>
            </a:r>
            <a:r>
              <a:rPr lang="nl-BE" sz="2000" i="1" dirty="0" err="1"/>
              <a:t>symmetric</a:t>
            </a:r>
            <a:r>
              <a:rPr lang="nl-BE" sz="2000" i="1" dirty="0"/>
              <a:t> </a:t>
            </a:r>
            <a:r>
              <a:rPr lang="nl-BE" sz="2000" i="1" dirty="0" err="1"/>
              <a:t>oligomer</a:t>
            </a:r>
            <a:r>
              <a:rPr lang="nl-BE" sz="2000" i="1" dirty="0"/>
              <a:t> design, </a:t>
            </a:r>
            <a:r>
              <a:rPr lang="nl-BE" sz="2000" i="1" dirty="0" err="1"/>
              <a:t>enzyme</a:t>
            </a:r>
            <a:r>
              <a:rPr lang="nl-BE" sz="2000" i="1" dirty="0"/>
              <a:t> </a:t>
            </a:r>
            <a:r>
              <a:rPr lang="nl-BE" sz="2000" i="1" dirty="0" err="1"/>
              <a:t>active</a:t>
            </a:r>
            <a:r>
              <a:rPr lang="nl-BE" sz="2000" i="1" dirty="0"/>
              <a:t> site </a:t>
            </a:r>
            <a:r>
              <a:rPr lang="nl-BE" sz="2000" i="1" dirty="0" err="1"/>
              <a:t>scaffolding</a:t>
            </a:r>
            <a:r>
              <a:rPr lang="nl-BE" sz="2000" i="1" dirty="0"/>
              <a:t>, </a:t>
            </a:r>
            <a:r>
              <a:rPr lang="nl-BE" sz="2000" i="1" dirty="0" err="1"/>
              <a:t>and</a:t>
            </a:r>
            <a:r>
              <a:rPr lang="nl-BE" sz="2000" i="1" dirty="0"/>
              <a:t> </a:t>
            </a:r>
            <a:r>
              <a:rPr lang="nl-BE" sz="2000" i="1" dirty="0" err="1"/>
              <a:t>symmetric</a:t>
            </a:r>
            <a:r>
              <a:rPr lang="nl-BE" sz="2000" i="1" dirty="0"/>
              <a:t> </a:t>
            </a:r>
            <a:r>
              <a:rPr lang="nl-BE" sz="2000" i="1" dirty="0" err="1"/>
              <a:t>motif</a:t>
            </a:r>
            <a:r>
              <a:rPr lang="nl-BE" sz="2000" i="1" dirty="0"/>
              <a:t> </a:t>
            </a:r>
            <a:r>
              <a:rPr lang="nl-BE" sz="2000" i="1" dirty="0" err="1"/>
              <a:t>scaffolding</a:t>
            </a:r>
            <a:r>
              <a:rPr lang="nl-BE" sz="2000" i="1" dirty="0"/>
              <a:t> </a:t>
            </a:r>
            <a:r>
              <a:rPr lang="nl-BE" sz="2000" i="1" dirty="0" err="1"/>
              <a:t>for</a:t>
            </a:r>
            <a:r>
              <a:rPr lang="nl-BE" sz="2000" i="1" dirty="0"/>
              <a:t> </a:t>
            </a:r>
            <a:r>
              <a:rPr lang="nl-BE" sz="2000" i="1" dirty="0" err="1"/>
              <a:t>therapeutic</a:t>
            </a:r>
            <a:r>
              <a:rPr lang="nl-BE" sz="2000" i="1" dirty="0"/>
              <a:t> </a:t>
            </a:r>
            <a:r>
              <a:rPr lang="nl-BE" sz="2000" i="1" dirty="0" err="1"/>
              <a:t>and</a:t>
            </a:r>
            <a:r>
              <a:rPr lang="nl-BE" sz="2000" i="1" dirty="0"/>
              <a:t> metal-binding </a:t>
            </a:r>
            <a:r>
              <a:rPr lang="nl-BE" sz="2000" i="1" dirty="0" err="1"/>
              <a:t>protein</a:t>
            </a:r>
            <a:r>
              <a:rPr lang="nl-BE" sz="2000" i="1" dirty="0"/>
              <a:t> design. </a:t>
            </a:r>
            <a:endParaRPr lang="en-GB" sz="2000" b="0" i="1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C0F33-9666-E20D-FCD2-2DA21C822A45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/>
              <a:t>https://www.bakerlab.org/2023/03/30/rf-diffusion-now-free-and-open-source/</a:t>
            </a:r>
          </a:p>
        </p:txBody>
      </p:sp>
      <p:pic>
        <p:nvPicPr>
          <p:cNvPr id="11" name="Picture 10" descr="A picture containing hydrozoan&#10;&#10;Description automatically generated">
            <a:extLst>
              <a:ext uri="{FF2B5EF4-FFF2-40B4-BE49-F238E27FC236}">
                <a16:creationId xmlns:a16="http://schemas.microsoft.com/office/drawing/2014/main" id="{2A12B25A-13A6-EBA4-A094-24E84242B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143" y="2221319"/>
            <a:ext cx="7118194" cy="400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51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Here RF Diffusion generates a novel protein that binds to the insulin receptor.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C0F33-9666-E20D-FCD2-2DA21C822A45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/>
              <a:t>https://www.bakerlab.org/2023/03/30/rf-diffusion-now-free-and-open-source/</a:t>
            </a:r>
          </a:p>
        </p:txBody>
      </p:sp>
      <p:pic>
        <p:nvPicPr>
          <p:cNvPr id="7" name="diffusion_animation_InsulinR_binder">
            <a:hlinkClick r:id="" action="ppaction://media"/>
            <a:extLst>
              <a:ext uri="{FF2B5EF4-FFF2-40B4-BE49-F238E27FC236}">
                <a16:creationId xmlns:a16="http://schemas.microsoft.com/office/drawing/2014/main" id="{9691CF0F-E51E-7052-2D92-BB8C9F017A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3225" y="1595085"/>
            <a:ext cx="7195553" cy="404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19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ea typeface="Lato" panose="020B0604020202020204" pitchFamily="34" charset="0"/>
                <a:cs typeface="Helvetica" panose="020B0604020202020204" pitchFamily="34" charset="0"/>
              </a:rPr>
              <a:t>autoencoder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In an </a:t>
            </a:r>
            <a:r>
              <a:rPr lang="en-GB" sz="2000" b="1" i="0" dirty="0">
                <a:solidFill>
                  <a:srgbClr val="292929"/>
                </a:solidFill>
                <a:effectLst/>
                <a:latin typeface="source-serif-pro"/>
              </a:rPr>
              <a:t>autoencoder</a:t>
            </a:r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 the latent variable is not regularized, picking a random latent variable can generate garbage output.</a:t>
            </a:r>
          </a:p>
          <a:p>
            <a:pPr algn="l"/>
            <a:endParaRPr lang="en-GB" sz="2000" dirty="0">
              <a:solidFill>
                <a:srgbClr val="292929"/>
              </a:solidFill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1026" name="Picture 2" descr="Convolutional Autoencoder in Pytorch on MNIST dataset | by Eugenia Anello |  DataSeries | Medium">
            <a:extLst>
              <a:ext uri="{FF2B5EF4-FFF2-40B4-BE49-F238E27FC236}">
                <a16:creationId xmlns:a16="http://schemas.microsoft.com/office/drawing/2014/main" id="{E2C8F4DF-F984-7B0B-DEE1-B09C11D00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478" y="1804461"/>
            <a:ext cx="9553575" cy="471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034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BBCC2-94E5-B20C-645E-409E6EC3A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Multivariate Normal Distribution - MATLAB &amp; Simulink">
            <a:extLst>
              <a:ext uri="{FF2B5EF4-FFF2-40B4-BE49-F238E27FC236}">
                <a16:creationId xmlns:a16="http://schemas.microsoft.com/office/drawing/2014/main" id="{03418B85-BA24-0E8D-0A15-8200BC15B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4850" y="3633374"/>
            <a:ext cx="1557149" cy="1167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E3BCAC4-656C-F98E-8F15-A667265FCF4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ea typeface="Lato" panose="020B0604020202020204" pitchFamily="34" charset="0"/>
                <a:cs typeface="Helvetica" panose="020B0604020202020204" pitchFamily="34" charset="0"/>
              </a:rPr>
              <a:t>variational autoencoder</a:t>
            </a:r>
          </a:p>
        </p:txBody>
      </p:sp>
      <p:pic>
        <p:nvPicPr>
          <p:cNvPr id="3074" name="Picture 2" descr="Variational Auto Encoder Architecture – TikZ.net">
            <a:extLst>
              <a:ext uri="{FF2B5EF4-FFF2-40B4-BE49-F238E27FC236}">
                <a16:creationId xmlns:a16="http://schemas.microsoft.com/office/drawing/2014/main" id="{AA768D52-F587-EEB0-D3C7-2942E8280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170" y="2520154"/>
            <a:ext cx="8581292" cy="3781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8B4104-FA0B-2F58-5AA3-1CD8E42A350B}"/>
              </a:ext>
            </a:extLst>
          </p:cNvPr>
          <p:cNvSpPr txBox="1"/>
          <p:nvPr/>
        </p:nvSpPr>
        <p:spPr>
          <a:xfrm>
            <a:off x="241300" y="1075957"/>
            <a:ext cx="110597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In an </a:t>
            </a:r>
            <a:r>
              <a:rPr lang="en-GB" sz="2000" b="1" i="0" dirty="0">
                <a:solidFill>
                  <a:srgbClr val="292929"/>
                </a:solidFill>
                <a:effectLst/>
                <a:latin typeface="source-serif-pro"/>
              </a:rPr>
              <a:t>autoencoder</a:t>
            </a:r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 the latent variable is not regularized, picking a random latent variable can generate garbage output.</a:t>
            </a:r>
          </a:p>
          <a:p>
            <a:pPr algn="l"/>
            <a:endParaRPr lang="en-GB" sz="2000" dirty="0">
              <a:solidFill>
                <a:srgbClr val="292929"/>
              </a:solidFill>
              <a:latin typeface="source-serif-pro"/>
            </a:endParaRPr>
          </a:p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A </a:t>
            </a:r>
            <a:r>
              <a:rPr lang="en-GB" sz="2000" b="1" i="0" dirty="0">
                <a:solidFill>
                  <a:srgbClr val="292929"/>
                </a:solidFill>
                <a:effectLst/>
                <a:latin typeface="source-serif-pro"/>
              </a:rPr>
              <a:t>variational autoencoder </a:t>
            </a:r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solves this by mapping the input image to a distribution in the latent space, rather than a single point.</a:t>
            </a: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3994135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g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enerative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adversarial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network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(GAN)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The generator learns to </a:t>
            </a:r>
            <a:r>
              <a:rPr lang="en-GB" sz="2000" dirty="0"/>
              <a:t>generate new data (i.e., fake data) similar to that of the problem domain.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dirty="0">
              <a:solidFill>
                <a:srgbClr val="292929"/>
              </a:solidFill>
              <a:latin typeface="source-serif-pro"/>
            </a:endParaRPr>
          </a:p>
          <a:p>
            <a:pPr algn="l"/>
            <a:r>
              <a:rPr lang="en-GB" sz="2000" dirty="0">
                <a:solidFill>
                  <a:srgbClr val="292929"/>
                </a:solidFill>
                <a:latin typeface="source-serif-pro"/>
              </a:rPr>
              <a:t>The discriminator learns </a:t>
            </a:r>
            <a:r>
              <a:rPr lang="en-GB" sz="2000" dirty="0"/>
              <a:t>to identify whether the provided example is fake (comes from a generator ) or real (comes from the actual data domain).</a:t>
            </a:r>
            <a:endParaRPr lang="en-GB" sz="2000" dirty="0">
              <a:solidFill>
                <a:srgbClr val="292929"/>
              </a:solidFill>
              <a:latin typeface="source-serif-pro"/>
            </a:endParaRPr>
          </a:p>
          <a:p>
            <a:pPr algn="l"/>
            <a:endParaRPr lang="en-GB" sz="2000" dirty="0">
              <a:solidFill>
                <a:srgbClr val="292929"/>
              </a:solidFill>
              <a:latin typeface="source-serif-pro"/>
            </a:endParaRPr>
          </a:p>
          <a:p>
            <a:pPr algn="l"/>
            <a:r>
              <a:rPr lang="en-GB" sz="2000" dirty="0">
                <a:solidFill>
                  <a:srgbClr val="292929"/>
                </a:solidFill>
                <a:latin typeface="source-serif-pro"/>
              </a:rPr>
              <a:t>Both the generator and the discriminator are trained together. </a:t>
            </a: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0FB61390-229E-8B4D-8DFB-7E5E9DFD4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780" y="3157478"/>
            <a:ext cx="8196483" cy="325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180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g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enerative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adversarial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networks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pic>
        <p:nvPicPr>
          <p:cNvPr id="2050" name="Picture 2" descr="Example of Vector Arithmetic for GAN Generated Faces">
            <a:extLst>
              <a:ext uri="{FF2B5EF4-FFF2-40B4-BE49-F238E27FC236}">
                <a16:creationId xmlns:a16="http://schemas.microsoft.com/office/drawing/2014/main" id="{FC80A499-E298-F96A-5805-BDC139D49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331" y="1329783"/>
            <a:ext cx="7997015" cy="419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012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g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enerative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adversarial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networks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pic>
        <p:nvPicPr>
          <p:cNvPr id="3" name="faces">
            <a:hlinkClick r:id="" action="ppaction://media"/>
            <a:extLst>
              <a:ext uri="{FF2B5EF4-FFF2-40B4-BE49-F238E27FC236}">
                <a16:creationId xmlns:a16="http://schemas.microsoft.com/office/drawing/2014/main" id="{112189F2-1999-A077-0855-24E11C8BA9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1960" y="1157671"/>
            <a:ext cx="8458737" cy="47580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F8FA34-0E4D-6DA8-C199-5FDF3AE2411B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 err="1"/>
              <a:t>Karras</a:t>
            </a:r>
            <a:r>
              <a:rPr lang="nl-BE" sz="1050" dirty="0"/>
              <a:t> </a:t>
            </a:r>
            <a:r>
              <a:rPr lang="nl-BE" sz="1050" i="1" dirty="0"/>
              <a:t>et al. </a:t>
            </a:r>
            <a:r>
              <a:rPr lang="en-GB" sz="1100" dirty="0"/>
              <a:t>IEEE Conference on Computer Vision and Pattern Recognition </a:t>
            </a:r>
            <a:r>
              <a:rPr lang="nl-BE" sz="1050" dirty="0"/>
              <a:t>(2019) </a:t>
            </a:r>
          </a:p>
        </p:txBody>
      </p:sp>
    </p:spTree>
    <p:extLst>
      <p:ext uri="{BB962C8B-B14F-4D97-AF65-F5344CB8AC3E}">
        <p14:creationId xmlns:p14="http://schemas.microsoft.com/office/powerpoint/2010/main" val="350065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g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enerative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adversarial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networks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https://this-person-does-not-exist.com/</a:t>
            </a: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81FB2E5-5265-CEDE-D32D-B74660F62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780" y="3157478"/>
            <a:ext cx="8196483" cy="325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539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c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onditional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GAN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/>
              <a:t>A conditional GAN conditions both the generator and the discriminator so they know which type they are dealing with.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DAB712F5-747B-E1DC-6CB9-F471FA179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523" y="3080790"/>
            <a:ext cx="7815146" cy="310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987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/>
              <a:t>A diffusion model learns to denoise images blurred with Gaussian noise by learning to reverse the diffusion process.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F2C8BC-A41C-AFF0-EFD8-DDB137150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83" y="2934624"/>
            <a:ext cx="10485863" cy="319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35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17431</TotalTime>
  <Words>325</Words>
  <Application>Microsoft Office PowerPoint</Application>
  <PresentationFormat>Widescreen</PresentationFormat>
  <Paragraphs>37</Paragraphs>
  <Slides>12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IBM Plex Sans</vt:lpstr>
      <vt:lpstr>Lato</vt:lpstr>
      <vt:lpstr>source-serif-pro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sven.degroeve@gmail.com</dc:creator>
  <cp:lastModifiedBy>Robbin Bouwmeester</cp:lastModifiedBy>
  <cp:revision>396</cp:revision>
  <dcterms:created xsi:type="dcterms:W3CDTF">2019-05-05T14:36:16Z</dcterms:created>
  <dcterms:modified xsi:type="dcterms:W3CDTF">2024-11-22T15:44:26Z</dcterms:modified>
</cp:coreProperties>
</file>